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7"/>
  </p:notesMasterIdLst>
  <p:sldIdLst>
    <p:sldId id="256" r:id="rId2"/>
    <p:sldId id="257" r:id="rId3"/>
    <p:sldId id="259" r:id="rId4"/>
    <p:sldId id="272" r:id="rId5"/>
    <p:sldId id="270" r:id="rId6"/>
    <p:sldId id="260" r:id="rId7"/>
    <p:sldId id="262" r:id="rId8"/>
    <p:sldId id="263" r:id="rId9"/>
    <p:sldId id="269" r:id="rId10"/>
    <p:sldId id="266" r:id="rId11"/>
    <p:sldId id="264" r:id="rId12"/>
    <p:sldId id="267" r:id="rId13"/>
    <p:sldId id="268" r:id="rId14"/>
    <p:sldId id="271" r:id="rId15"/>
    <p:sldId id="258"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CC"/>
    <a:srgbClr val="33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image1.jpeg>
</file>

<file path=ppt/media/image10.png>
</file>

<file path=ppt/media/image11.jpeg>
</file>

<file path=ppt/media/image12.png>
</file>

<file path=ppt/media/image2.png>
</file>

<file path=ppt/media/image3.jpeg>
</file>

<file path=ppt/media/image4.jpe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307A4A-2287-4244-8218-5421D80B58B9}" type="datetimeFigureOut">
              <a:rPr lang="en-US" smtClean="0"/>
              <a:t>12/12/2021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902EF1-1537-4F18-B386-4897B5474778}" type="slidenum">
              <a:rPr lang="en-US" smtClean="0"/>
              <a:t>‹#›</a:t>
            </a:fld>
            <a:endParaRPr lang="en-US"/>
          </a:p>
        </p:txBody>
      </p:sp>
    </p:spTree>
    <p:extLst>
      <p:ext uri="{BB962C8B-B14F-4D97-AF65-F5344CB8AC3E}">
        <p14:creationId xmlns:p14="http://schemas.microsoft.com/office/powerpoint/2010/main" val="2110533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902EF1-1537-4F18-B386-4897B5474778}" type="slidenum">
              <a:rPr lang="en-US" smtClean="0"/>
              <a:t>1</a:t>
            </a:fld>
            <a:endParaRPr lang="en-US"/>
          </a:p>
        </p:txBody>
      </p:sp>
    </p:spTree>
    <p:extLst>
      <p:ext uri="{BB962C8B-B14F-4D97-AF65-F5344CB8AC3E}">
        <p14:creationId xmlns:p14="http://schemas.microsoft.com/office/powerpoint/2010/main" val="3294149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4" name="Group 13"/>
          <p:cNvGrpSpPr/>
          <p:nvPr/>
        </p:nvGrpSpPr>
        <p:grpSpPr>
          <a:xfrm>
            <a:off x="-1588" y="0"/>
            <a:ext cx="12193588" cy="6861555"/>
            <a:chOff x="-1588" y="0"/>
            <a:chExt cx="12193588" cy="6861555"/>
          </a:xfrm>
        </p:grpSpPr>
        <p:sp>
          <p:nvSpPr>
            <p:cNvPr id="9" name="Rectangle 8"/>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a:prstGeom prst="rect">
            <a:avLst/>
          </a:prstGeo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tx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158984" y="1792224"/>
            <a:ext cx="990599" cy="304799"/>
          </a:xfrm>
        </p:spPr>
        <p:txBody>
          <a:bodyPr/>
          <a:lstStyle>
            <a:lvl1pPr algn="l">
              <a:defRPr b="0">
                <a:solidFill>
                  <a:schemeClr val="bg1"/>
                </a:solidFill>
              </a:defRPr>
            </a:lvl1pPr>
          </a:lstStyle>
          <a:p>
            <a:fld id="{5F332D4F-34A6-43C9-A84E-7F143801E4E0}" type="datetimeFigureOut">
              <a:rPr lang="en-US" smtClean="0"/>
              <a:t>12/12/2021</a:t>
            </a:fld>
            <a:endParaRPr lang="en-US"/>
          </a:p>
        </p:txBody>
      </p:sp>
      <p:sp>
        <p:nvSpPr>
          <p:cNvPr id="5" name="Footer Placeholder 4"/>
          <p:cNvSpPr>
            <a:spLocks noGrp="1"/>
          </p:cNvSpPr>
          <p:nvPr>
            <p:ph type="ftr" sz="quarter" idx="11"/>
          </p:nvPr>
        </p:nvSpPr>
        <p:spPr>
          <a:xfrm rot="5400000">
            <a:off x="8951976" y="3227832"/>
            <a:ext cx="3867912" cy="310896"/>
          </a:xfrm>
        </p:spPr>
        <p:txBody>
          <a:bodyPr/>
          <a:lstStyle>
            <a:lvl1pPr>
              <a:defRPr sz="1000" b="0">
                <a:solidFill>
                  <a:schemeClr val="bg1"/>
                </a:solidFill>
              </a:defRPr>
            </a:lvl1pPr>
          </a:lstStyle>
          <a:p>
            <a:endParaRPr lang="en-US"/>
          </a:p>
        </p:txBody>
      </p:sp>
      <p:sp>
        <p:nvSpPr>
          <p:cNvPr id="8" name="Rectangle 7"/>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372FD95C-5C07-4C1E-B350-12FD2D4970E1}" type="slidenum">
              <a:rPr lang="en-US" smtClean="0"/>
              <a:t>‹#›</a:t>
            </a:fld>
            <a:endParaRPr lang="en-US"/>
          </a:p>
        </p:txBody>
      </p:sp>
    </p:spTree>
    <p:extLst>
      <p:ext uri="{BB962C8B-B14F-4D97-AF65-F5344CB8AC3E}">
        <p14:creationId xmlns:p14="http://schemas.microsoft.com/office/powerpoint/2010/main" val="265432012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7" cy="566738"/>
          </a:xfrm>
          <a:prstGeom prst="rect">
            <a:avLst/>
          </a:prstGeo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7" y="5536665"/>
            <a:ext cx="8825656" cy="493712"/>
          </a:xfrm>
        </p:spPr>
        <p:txBody>
          <a:bodyPr>
            <a:normAutofit/>
          </a:bodyPr>
          <a:lstStyle>
            <a:lvl1pPr marL="0" indent="0">
              <a:buNone/>
              <a:defRPr sz="12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F332D4F-34A6-43C9-A84E-7F143801E4E0}" type="datetimeFigureOut">
              <a:rPr lang="en-US" smtClean="0"/>
              <a:t>12/12/2021</a:t>
            </a:fld>
            <a:endParaRPr lang="en-US"/>
          </a:p>
        </p:txBody>
      </p:sp>
      <p:sp>
        <p:nvSpPr>
          <p:cNvPr id="6" name="Footer Placeholder 5"/>
          <p:cNvSpPr>
            <a:spLocks noGrp="1"/>
          </p:cNvSpPr>
          <p:nvPr>
            <p:ph type="ftr" sz="quarter" idx="11"/>
          </p:nvPr>
        </p:nvSpPr>
        <p:spPr/>
        <p:txBody>
          <a:bodyPr/>
          <a:lstStyle/>
          <a:p>
            <a:endParaRPr lang="en-US"/>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218066249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0" name="Rectangle 9"/>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0704"/>
            <a:ext cx="8833104" cy="1371600"/>
          </a:xfrm>
          <a:prstGeom prst="rect">
            <a:avLst/>
          </a:prstGeom>
        </p:spPr>
        <p:txBody>
          <a:bodyPr anchor="ctr" anchorCtr="0"/>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2144" y="3547872"/>
            <a:ext cx="8825659" cy="2478024"/>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F332D4F-34A6-43C9-A84E-7F143801E4E0}" type="datetimeFigureOut">
              <a:rPr lang="en-US" smtClean="0"/>
              <a:t>12/12/2021</a:t>
            </a:fld>
            <a:endParaRPr lang="en-US"/>
          </a:p>
        </p:txBody>
      </p:sp>
      <p:sp>
        <p:nvSpPr>
          <p:cNvPr id="5" name="Footer Placeholder 4"/>
          <p:cNvSpPr>
            <a:spLocks noGrp="1"/>
          </p:cNvSpPr>
          <p:nvPr>
            <p:ph type="ftr" sz="quarter" idx="11"/>
          </p:nvPr>
        </p:nvSpPr>
        <p:spPr/>
        <p:txBody>
          <a:body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16603161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1588" y="0"/>
            <a:ext cx="12193588" cy="6861555"/>
            <a:chOff x="-1588" y="0"/>
            <a:chExt cx="12193588" cy="6861555"/>
          </a:xfrm>
        </p:grpSpPr>
        <p:sp>
          <p:nvSpPr>
            <p:cNvPr id="16" name="Rectangle 15"/>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TextBox 11"/>
          <p:cNvSpPr txBox="1"/>
          <p:nvPr/>
        </p:nvSpPr>
        <p:spPr bwMode="gray">
          <a:xfrm>
            <a:off x="898295" y="596767"/>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15" name="TextBox 14"/>
          <p:cNvSpPr txBox="1"/>
          <p:nvPr/>
        </p:nvSpPr>
        <p:spPr bwMode="gray">
          <a:xfrm>
            <a:off x="9715063" y="2629300"/>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2" name="Title 1"/>
          <p:cNvSpPr>
            <a:spLocks noGrp="1"/>
          </p:cNvSpPr>
          <p:nvPr>
            <p:ph type="title"/>
          </p:nvPr>
        </p:nvSpPr>
        <p:spPr>
          <a:xfrm>
            <a:off x="1574801" y="980517"/>
            <a:ext cx="8460983" cy="2698249"/>
          </a:xfrm>
          <a:prstGeom prst="rect">
            <a:avLst/>
          </a:prstGeom>
        </p:spPr>
        <p:txBody>
          <a:bodyPr anchor="ctr" anchorCtr="0"/>
          <a:lstStyle>
            <a:lvl1pPr>
              <a:defRPr sz="4000"/>
            </a:lvl1pPr>
          </a:lstStyle>
          <a:p>
            <a:r>
              <a:rPr lang="en-US"/>
              <a:t>Click to edit Master title style</a:t>
            </a:r>
            <a:endParaRPr lang="en-US" dirty="0"/>
          </a:p>
        </p:txBody>
      </p:sp>
      <p:sp>
        <p:nvSpPr>
          <p:cNvPr id="11" name="Text Placeholder 3"/>
          <p:cNvSpPr>
            <a:spLocks noGrp="1"/>
          </p:cNvSpPr>
          <p:nvPr>
            <p:ph type="body" sz="half" idx="14"/>
          </p:nvPr>
        </p:nvSpPr>
        <p:spPr bwMode="gray">
          <a:xfrm>
            <a:off x="1945945" y="3679987"/>
            <a:ext cx="7725772" cy="342174"/>
          </a:xfrm>
        </p:spPr>
        <p:txBody>
          <a:bodyPr vert="horz" lIns="91440" tIns="45720" rIns="91440" bIns="45720" rtlCol="0" anchor="t">
            <a:normAutofit/>
          </a:bodyPr>
          <a:lstStyle>
            <a:lvl1pPr>
              <a:buNone/>
              <a:defRPr lang="en-US" sz="1400" cap="small" dirty="0">
                <a:solidFill>
                  <a:schemeClr val="tx2">
                    <a:lumMod val="40000"/>
                    <a:lumOff val="60000"/>
                  </a:schemeClr>
                </a:solidFill>
                <a:latin typeface="+mn-lt"/>
              </a:defRPr>
            </a:lvl1pPr>
          </a:lstStyle>
          <a:p>
            <a:pPr marL="0" lvl="0" indent="0">
              <a:buNone/>
            </a:pPr>
            <a:r>
              <a:rPr lang="en-US"/>
              <a:t>Click to edit Master text styles</a:t>
            </a:r>
          </a:p>
        </p:txBody>
      </p:sp>
      <p:sp>
        <p:nvSpPr>
          <p:cNvPr id="10" name="Text Placeholder 3"/>
          <p:cNvSpPr>
            <a:spLocks noGrp="1"/>
          </p:cNvSpPr>
          <p:nvPr>
            <p:ph type="body" sz="half" idx="2"/>
          </p:nvPr>
        </p:nvSpPr>
        <p:spPr>
          <a:xfrm>
            <a:off x="1154954" y="5029198"/>
            <a:ext cx="8825659" cy="997858"/>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F332D4F-34A6-43C9-A84E-7F143801E4E0}" type="datetimeFigureOut">
              <a:rPr lang="en-US" smtClean="0"/>
              <a:t>12/12/2021</a:t>
            </a:fld>
            <a:endParaRPr lang="en-US"/>
          </a:p>
        </p:txBody>
      </p:sp>
      <p:sp>
        <p:nvSpPr>
          <p:cNvPr id="5" name="Footer Placeholder 4"/>
          <p:cNvSpPr>
            <a:spLocks noGrp="1"/>
          </p:cNvSpPr>
          <p:nvPr>
            <p:ph type="ftr" sz="quarter" idx="11"/>
          </p:nvPr>
        </p:nvSpPr>
        <p:spPr/>
        <p:txBody>
          <a:bodyPr/>
          <a:lstStyle/>
          <a:p>
            <a:endParaRPr lang="en-US"/>
          </a:p>
        </p:txBody>
      </p:sp>
      <p:sp>
        <p:nvSpPr>
          <p:cNvPr id="23" name="Rectangle 2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245254000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3525"/>
            <a:ext cx="8865623" cy="1819656"/>
          </a:xfrm>
          <a:prstGeom prst="rect">
            <a:avLst/>
          </a:prstGeo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9200"/>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F332D4F-34A6-43C9-A84E-7F143801E4E0}" type="datetimeFigureOut">
              <a:rPr lang="en-US" smtClean="0"/>
              <a:t>12/12/2021</a:t>
            </a:fld>
            <a:endParaRPr lang="en-US"/>
          </a:p>
        </p:txBody>
      </p:sp>
      <p:sp>
        <p:nvSpPr>
          <p:cNvPr id="5" name="Footer Placeholder 4"/>
          <p:cNvSpPr>
            <a:spLocks noGrp="1"/>
          </p:cNvSpPr>
          <p:nvPr>
            <p:ph type="ftr" sz="quarter" idx="11"/>
          </p:nvPr>
        </p:nvSpPr>
        <p:spPr/>
        <p:txBody>
          <a:body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330351302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312916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79764"/>
            <a:ext cx="3129168"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5380"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4"/>
            <a:ext cx="3145380"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595032"/>
            <a:ext cx="3161029" cy="58473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79764"/>
            <a:ext cx="3161029"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4991" y="2603500"/>
            <a:ext cx="32564"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5824" y="2603500"/>
            <a:ext cx="0"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F332D4F-34A6-43C9-A84E-7F143801E4E0}" type="datetimeFigureOut">
              <a:rPr lang="en-US" smtClean="0"/>
              <a:t>12/12/2021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138613918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nchor="ctr" anchorCtr="0"/>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5"/>
            <a:ext cx="3050438" cy="576260"/>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10916"/>
            <a:ext cx="2691242" cy="158409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7"/>
            <a:ext cx="3050438"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09108"/>
            <a:ext cx="3050438" cy="91257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3"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3" y="5109107"/>
            <a:ext cx="3050438" cy="91794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4245" y="2603500"/>
            <a:ext cx="1"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7352" y="2603500"/>
            <a:ext cx="0"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F332D4F-34A6-43C9-A84E-7F143801E4E0}" type="datetimeFigureOut">
              <a:rPr lang="en-US" smtClean="0"/>
              <a:t>12/12/2021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167367307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595033"/>
            <a:ext cx="8825659" cy="3424768"/>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332D4F-34A6-43C9-A84E-7F143801E4E0}" type="datetimeFigureOut">
              <a:rPr lang="en-US" smtClean="0"/>
              <a:t>12/12/2021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18061429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p:cNvGrpSpPr/>
          <p:nvPr/>
        </p:nvGrpSpPr>
        <p:grpSpPr>
          <a:xfrm>
            <a:off x="-1588" y="0"/>
            <a:ext cx="12193588" cy="6861555"/>
            <a:chOff x="-1588" y="0"/>
            <a:chExt cx="12193588" cy="6861555"/>
          </a:xfrm>
        </p:grpSpPr>
        <p:sp>
          <p:nvSpPr>
            <p:cNvPr id="15" name="Rectangle 14"/>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6"/>
            <a:ext cx="1441567" cy="4748591"/>
          </a:xfrm>
          <a:prstGeom prst="rect">
            <a:avLst/>
          </a:prstGeo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5"/>
            <a:ext cx="6256025" cy="474859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332D4F-34A6-43C9-A84E-7F143801E4E0}" type="datetimeFigureOut">
              <a:rPr lang="en-US" smtClean="0"/>
              <a:t>12/12/2021</a:t>
            </a:fld>
            <a:endParaRPr lang="en-US"/>
          </a:p>
        </p:txBody>
      </p:sp>
      <p:sp>
        <p:nvSpPr>
          <p:cNvPr id="5" name="Footer Placeholder 4"/>
          <p:cNvSpPr>
            <a:spLocks noGrp="1"/>
          </p:cNvSpPr>
          <p:nvPr>
            <p:ph type="ftr" sz="quarter" idx="11"/>
          </p:nvPr>
        </p:nvSpPr>
        <p:spPr/>
        <p:txBody>
          <a:bodyPr/>
          <a:lstStyle/>
          <a:p>
            <a:endParaRPr lang="en-US"/>
          </a:p>
        </p:txBody>
      </p:sp>
      <p:sp>
        <p:nvSpPr>
          <p:cNvPr id="20" name="Rectangle 1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419134945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9"/>
            <a:ext cx="8825659" cy="706964"/>
          </a:xfrm>
          <a:prstGeom prst="rect">
            <a:avLst/>
          </a:prstGeom>
        </p:spPr>
        <p:txBody>
          <a:bodyPr anchor="ct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332D4F-34A6-43C9-A84E-7F143801E4E0}" type="datetimeFigureOut">
              <a:rPr lang="en-US" smtClean="0"/>
              <a:t>12/12/2021</a:t>
            </a:fld>
            <a:endParaRPr lang="en-US"/>
          </a:p>
        </p:txBody>
      </p:sp>
      <p:sp>
        <p:nvSpPr>
          <p:cNvPr id="5" name="Footer Placeholder 4"/>
          <p:cNvSpPr>
            <a:spLocks noGrp="1"/>
          </p:cNvSpPr>
          <p:nvPr>
            <p:ph type="ftr" sz="quarter" idx="11"/>
          </p:nvPr>
        </p:nvSpPr>
        <p:spPr/>
        <p:txBody>
          <a:bodyPr/>
          <a:lstStyle>
            <a:lvl1pPr>
              <a:defRPr sz="1000" b="1"/>
            </a:lvl1pPr>
          </a:lstStyle>
          <a:p>
            <a:endParaRPr lang="en-US"/>
          </a:p>
        </p:txBody>
      </p:sp>
      <p:sp>
        <p:nvSpPr>
          <p:cNvPr id="6" name="Slide Number Placeholder 5"/>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199305920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9192"/>
            <a:ext cx="4343400" cy="2286000"/>
          </a:xfrm>
          <a:prstGeom prst="rect">
            <a:avLst/>
          </a:prstGeom>
        </p:spPr>
        <p:txBody>
          <a:bodyPr anchor="ctr" anchorCtr="0"/>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4576" y="2679192"/>
            <a:ext cx="3758184" cy="2286000"/>
          </a:xfrm>
        </p:spPr>
        <p:txBody>
          <a:bodyPr anchor="ctr" anchorCtr="0"/>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F332D4F-34A6-43C9-A84E-7F143801E4E0}" type="datetimeFigureOut">
              <a:rPr lang="en-US" smtClean="0"/>
              <a:t>12/12/2021</a:t>
            </a:fld>
            <a:endParaRPr lang="en-US"/>
          </a:p>
        </p:txBody>
      </p:sp>
      <p:sp>
        <p:nvSpPr>
          <p:cNvPr id="5" name="Footer Placeholder 4"/>
          <p:cNvSpPr>
            <a:spLocks noGrp="1"/>
          </p:cNvSpPr>
          <p:nvPr>
            <p:ph type="ftr" sz="quarter" idx="11"/>
          </p:nvPr>
        </p:nvSpPr>
        <p:spPr/>
        <p:txBody>
          <a:bodyPr/>
          <a:lstStyle>
            <a:lvl1pPr>
              <a:defRPr sz="1000" b="1"/>
            </a:lvl1p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200717854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54953" y="969264"/>
            <a:ext cx="8825659" cy="704088"/>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8032"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76" y="2603500"/>
            <a:ext cx="4828032"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F332D4F-34A6-43C9-A84E-7F143801E4E0}" type="datetimeFigureOut">
              <a:rPr lang="en-US" smtClean="0"/>
              <a:t>12/12/2021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216822430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54954" y="969264"/>
            <a:ext cx="8825659" cy="704088"/>
          </a:xfrm>
          <a:prstGeom prst="rect">
            <a:avLst/>
          </a:prstGeo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98448"/>
            <a:ext cx="4828032" cy="284378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76"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1" y="3187921"/>
            <a:ext cx="4825160" cy="285431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332D4F-34A6-43C9-A84E-7F143801E4E0}" type="datetimeFigureOut">
              <a:rPr lang="en-US" smtClean="0"/>
              <a:t>12/12/2021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332400832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152144" y="969264"/>
            <a:ext cx="8825659" cy="704088"/>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F332D4F-34A6-43C9-A84E-7F143801E4E0}" type="datetimeFigureOut">
              <a:rPr lang="en-US" smtClean="0"/>
              <a:t>12/12/2021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227780758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332D4F-34A6-43C9-A84E-7F143801E4E0}" type="datetimeFigureOut">
              <a:rPr lang="en-US" smtClean="0"/>
              <a:t>12/12/2021</a:t>
            </a:fld>
            <a:endParaRPr lang="en-US"/>
          </a:p>
        </p:txBody>
      </p:sp>
      <p:sp>
        <p:nvSpPr>
          <p:cNvPr id="3" name="Footer Placeholder 2"/>
          <p:cNvSpPr>
            <a:spLocks noGrp="1"/>
          </p:cNvSpPr>
          <p:nvPr>
            <p:ph type="ftr" sz="quarter" idx="11"/>
          </p:nvPr>
        </p:nvSpPr>
        <p:spPr/>
        <p:txBody>
          <a:bodyPr/>
          <a:lstStyle/>
          <a:p>
            <a:endParaRPr lang="en-US"/>
          </a:p>
        </p:txBody>
      </p:sp>
      <p:sp>
        <p:nvSpPr>
          <p:cNvPr id="6" name="Rectangle 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208573362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3" y="1298448"/>
            <a:ext cx="2793159" cy="1597152"/>
          </a:xfrm>
          <a:prstGeom prst="rect">
            <a:avLst/>
          </a:prstGeo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79008" y="1447800"/>
            <a:ext cx="5195997"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3" y="3129280"/>
            <a:ext cx="2793159" cy="2895599"/>
          </a:xfrm>
        </p:spPr>
        <p:txBody>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F332D4F-34A6-43C9-A84E-7F143801E4E0}" type="datetimeFigureOut">
              <a:rPr lang="en-US" smtClean="0"/>
              <a:t>12/12/2021</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355470318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a:prstGeom prst="rect">
            <a:avLst/>
          </a:prstGeo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F332D4F-34A6-43C9-A84E-7F143801E4E0}" type="datetimeFigureOut">
              <a:rPr lang="en-US" smtClean="0"/>
              <a:t>12/12/2021</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372FD95C-5C07-4C1E-B350-12FD2D4970E1}" type="slidenum">
              <a:rPr lang="en-US" smtClean="0"/>
              <a:t>‹#›</a:t>
            </a:fld>
            <a:endParaRPr lang="en-US"/>
          </a:p>
        </p:txBody>
      </p:sp>
    </p:spTree>
    <p:extLst>
      <p:ext uri="{BB962C8B-B14F-4D97-AF65-F5344CB8AC3E}">
        <p14:creationId xmlns:p14="http://schemas.microsoft.com/office/powerpoint/2010/main" val="178461609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Group 1"/>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19">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2760" y="6391656"/>
            <a:ext cx="990599" cy="304799"/>
          </a:xfrm>
          <a:prstGeom prst="rect">
            <a:avLst/>
          </a:prstGeom>
        </p:spPr>
        <p:txBody>
          <a:bodyPr vert="horz" lIns="91440" tIns="45720" rIns="91440" bIns="45720" rtlCol="0" anchor="ctr" anchorCtr="0"/>
          <a:lstStyle>
            <a:lvl1pPr algn="r">
              <a:defRPr sz="1000" b="1" i="0">
                <a:solidFill>
                  <a:schemeClr val="accent1"/>
                </a:solidFill>
              </a:defRPr>
            </a:lvl1pPr>
          </a:lstStyle>
          <a:p>
            <a:fld id="{5F332D4F-34A6-43C9-A84E-7F143801E4E0}" type="datetimeFigureOut">
              <a:rPr lang="en-US" smtClean="0"/>
              <a:t>12/12/2021</a:t>
            </a:fld>
            <a:endParaRPr lang="en-US"/>
          </a:p>
        </p:txBody>
      </p:sp>
      <p:sp>
        <p:nvSpPr>
          <p:cNvPr id="5" name="Footer Placeholder 4"/>
          <p:cNvSpPr>
            <a:spLocks noGrp="1"/>
          </p:cNvSpPr>
          <p:nvPr>
            <p:ph type="ftr" sz="quarter" idx="3"/>
          </p:nvPr>
        </p:nvSpPr>
        <p:spPr>
          <a:xfrm>
            <a:off x="557784" y="6391656"/>
            <a:ext cx="3867912" cy="310896"/>
          </a:xfrm>
          <a:prstGeom prst="rect">
            <a:avLst/>
          </a:prstGeom>
        </p:spPr>
        <p:txBody>
          <a:bodyPr vert="horz" lIns="91440" tIns="45720" rIns="91440" bIns="45720" rtlCol="0" anchor="ctr" anchorCtr="0"/>
          <a:lstStyle>
            <a:lvl1pPr algn="l">
              <a:defRPr sz="1000" b="1" i="0">
                <a:solidFill>
                  <a:schemeClr val="accent1"/>
                </a:solidFill>
              </a:defRPr>
            </a:lvl1pPr>
          </a:lstStyle>
          <a:p>
            <a:endParaRPr lang="en-US"/>
          </a:p>
        </p:txBody>
      </p:sp>
      <p:sp>
        <p:nvSpPr>
          <p:cNvPr id="29" name="Rectangle 2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372FD95C-5C07-4C1E-B350-12FD2D4970E1}" type="slidenum">
              <a:rPr lang="en-US" smtClean="0"/>
              <a:t>‹#›</a:t>
            </a:fld>
            <a:endParaRPr lang="en-US"/>
          </a:p>
        </p:txBody>
      </p:sp>
    </p:spTree>
    <p:extLst>
      <p:ext uri="{BB962C8B-B14F-4D97-AF65-F5344CB8AC3E}">
        <p14:creationId xmlns:p14="http://schemas.microsoft.com/office/powerpoint/2010/main" val="3030765941"/>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0.png"/><Relationship Id="rId1" Type="http://schemas.openxmlformats.org/officeDocument/2006/relationships/slideLayout" Target="../slideLayouts/slideLayout7.xml"/><Relationship Id="rId6" Type="http://schemas.microsoft.com/office/2007/relationships/hdphoto" Target="../media/hdphoto3.wdp"/><Relationship Id="rId5" Type="http://schemas.openxmlformats.org/officeDocument/2006/relationships/image" Target="../media/image12.png"/><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hyperlink" Target="https://open.spotify.com/track/2grjqo0Frpf2okIBiifQKs?si=OwKIbfVpQX-2J-3V2nSByg"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BA380FE9-A0A3-4EA0-922B-828BC61E05E8}"/>
              </a:ext>
            </a:extLst>
          </p:cNvPr>
          <p:cNvSpPr txBox="1"/>
          <p:nvPr/>
        </p:nvSpPr>
        <p:spPr>
          <a:xfrm>
            <a:off x="1045698" y="2497976"/>
            <a:ext cx="10100603" cy="1862048"/>
          </a:xfrm>
          <a:prstGeom prst="rect">
            <a:avLst/>
          </a:prstGeom>
          <a:noFill/>
        </p:spPr>
        <p:txBody>
          <a:bodyPr wrap="square" rtlCol="0">
            <a:spAutoFit/>
          </a:bodyPr>
          <a:lstStyle/>
          <a:p>
            <a:pPr algn="ctr"/>
            <a:r>
              <a:rPr lang="en-US" sz="11500" dirty="0">
                <a:solidFill>
                  <a:schemeClr val="bg1">
                    <a:lumMod val="60000"/>
                    <a:lumOff val="40000"/>
                  </a:schemeClr>
                </a:solidFill>
                <a:effectLst>
                  <a:outerShdw blurRad="50800" dist="38100" dir="10800000" algn="r" rotWithShape="0">
                    <a:prstClr val="black">
                      <a:alpha val="40000"/>
                    </a:prstClr>
                  </a:outerShdw>
                </a:effectLst>
              </a:rPr>
              <a:t>WHO AM I?</a:t>
            </a:r>
          </a:p>
        </p:txBody>
      </p:sp>
    </p:spTree>
    <p:extLst>
      <p:ext uri="{BB962C8B-B14F-4D97-AF65-F5344CB8AC3E}">
        <p14:creationId xmlns:p14="http://schemas.microsoft.com/office/powerpoint/2010/main" val="3433166819"/>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69A6621-B5E4-46C7-BBA5-4F17A900B8CA}"/>
              </a:ext>
            </a:extLst>
          </p:cNvPr>
          <p:cNvSpPr txBox="1"/>
          <p:nvPr/>
        </p:nvSpPr>
        <p:spPr>
          <a:xfrm>
            <a:off x="731521" y="758708"/>
            <a:ext cx="8440615" cy="5078313"/>
          </a:xfrm>
          <a:prstGeom prst="rect">
            <a:avLst/>
          </a:prstGeom>
          <a:noFill/>
        </p:spPr>
        <p:txBody>
          <a:bodyPr wrap="square" rtlCol="0">
            <a:spAutoFit/>
          </a:bodyPr>
          <a:lstStyle/>
          <a:p>
            <a:r>
              <a:rPr lang="en-US" sz="3600" dirty="0"/>
              <a:t>I adore cats. Whenever I stumble upon cats, they make my day. I always flood my camera roll with pictures of cats I capture. It just one of the things that I have grown to do more and more lately. </a:t>
            </a:r>
          </a:p>
          <a:p>
            <a:endParaRPr lang="en-US" sz="3600" dirty="0"/>
          </a:p>
          <a:p>
            <a:r>
              <a:rPr lang="en-US" sz="3600" dirty="0"/>
              <a:t>Here are some of pictures I have of cats at this moment:</a:t>
            </a:r>
          </a:p>
        </p:txBody>
      </p:sp>
    </p:spTree>
    <p:extLst>
      <p:ext uri="{BB962C8B-B14F-4D97-AF65-F5344CB8AC3E}">
        <p14:creationId xmlns:p14="http://schemas.microsoft.com/office/powerpoint/2010/main" val="176840283"/>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37F538E-0410-46AF-83E5-D3D682582A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951" y="1237957"/>
            <a:ext cx="3453325" cy="4604433"/>
          </a:xfrm>
          <a:prstGeom prst="rect">
            <a:avLst/>
          </a:prstGeom>
        </p:spPr>
      </p:pic>
      <p:pic>
        <p:nvPicPr>
          <p:cNvPr id="13" name="Picture 12">
            <a:extLst>
              <a:ext uri="{FF2B5EF4-FFF2-40B4-BE49-F238E27FC236}">
                <a16:creationId xmlns:a16="http://schemas.microsoft.com/office/drawing/2014/main" id="{76854D3C-5D66-42E1-A8D1-E757274530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075" y="784274"/>
            <a:ext cx="3967089" cy="5289452"/>
          </a:xfrm>
          <a:prstGeom prst="rect">
            <a:avLst/>
          </a:prstGeom>
        </p:spPr>
      </p:pic>
      <p:pic>
        <p:nvPicPr>
          <p:cNvPr id="15" name="Picture 14">
            <a:extLst>
              <a:ext uri="{FF2B5EF4-FFF2-40B4-BE49-F238E27FC236}">
                <a16:creationId xmlns:a16="http://schemas.microsoft.com/office/drawing/2014/main" id="{4BD8650F-088F-4EF7-8AE7-8B85F2F525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0656" y="1336431"/>
            <a:ext cx="3819086" cy="5092115"/>
          </a:xfrm>
          <a:prstGeom prst="rect">
            <a:avLst/>
          </a:prstGeom>
        </p:spPr>
      </p:pic>
    </p:spTree>
    <p:extLst>
      <p:ext uri="{BB962C8B-B14F-4D97-AF65-F5344CB8AC3E}">
        <p14:creationId xmlns:p14="http://schemas.microsoft.com/office/powerpoint/2010/main" val="328139906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EE3CA-7DA1-49BD-A517-00ADDABE8F20}"/>
              </a:ext>
            </a:extLst>
          </p:cNvPr>
          <p:cNvSpPr>
            <a:spLocks noGrp="1"/>
          </p:cNvSpPr>
          <p:nvPr>
            <p:ph type="title"/>
          </p:nvPr>
        </p:nvSpPr>
        <p:spPr/>
        <p:txBody>
          <a:bodyPr/>
          <a:lstStyle/>
          <a:p>
            <a:r>
              <a:rPr lang="en-US" dirty="0"/>
              <a:t>Living in Karachi:</a:t>
            </a:r>
          </a:p>
        </p:txBody>
      </p:sp>
      <p:sp>
        <p:nvSpPr>
          <p:cNvPr id="3" name="TextBox 2">
            <a:extLst>
              <a:ext uri="{FF2B5EF4-FFF2-40B4-BE49-F238E27FC236}">
                <a16:creationId xmlns:a16="http://schemas.microsoft.com/office/drawing/2014/main" id="{B0D786B6-32AA-4789-9315-626822071F5D}"/>
              </a:ext>
            </a:extLst>
          </p:cNvPr>
          <p:cNvSpPr txBox="1"/>
          <p:nvPr/>
        </p:nvSpPr>
        <p:spPr>
          <a:xfrm>
            <a:off x="844062" y="3137094"/>
            <a:ext cx="7779433" cy="2308324"/>
          </a:xfrm>
          <a:prstGeom prst="rect">
            <a:avLst/>
          </a:prstGeom>
          <a:noFill/>
        </p:spPr>
        <p:txBody>
          <a:bodyPr wrap="square" rtlCol="0">
            <a:spAutoFit/>
          </a:bodyPr>
          <a:lstStyle/>
          <a:p>
            <a:r>
              <a:rPr lang="en-US" sz="2400" dirty="0"/>
              <a:t>Since I was born in </a:t>
            </a:r>
            <a:r>
              <a:rPr lang="en-US" sz="2400" dirty="0" err="1"/>
              <a:t>Saudia</a:t>
            </a:r>
            <a:r>
              <a:rPr lang="en-US" sz="2400" dirty="0"/>
              <a:t> Arabia, I got the taste of living in Karachi a little later than most. But what I gained as an insight that this is a busy and rightfully quoted “ a city that never sleeps”. I have a massive history and culture for this city. Now, I call it my home and cant imagine living in another city.</a:t>
            </a:r>
          </a:p>
        </p:txBody>
      </p:sp>
    </p:spTree>
    <p:extLst>
      <p:ext uri="{BB962C8B-B14F-4D97-AF65-F5344CB8AC3E}">
        <p14:creationId xmlns:p14="http://schemas.microsoft.com/office/powerpoint/2010/main" val="11175902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242201-33BA-44F1-8355-51CE751EFC06}"/>
              </a:ext>
            </a:extLst>
          </p:cNvPr>
          <p:cNvSpPr txBox="1"/>
          <p:nvPr/>
        </p:nvSpPr>
        <p:spPr>
          <a:xfrm>
            <a:off x="365761" y="422030"/>
            <a:ext cx="8102990" cy="646331"/>
          </a:xfrm>
          <a:prstGeom prst="rect">
            <a:avLst/>
          </a:prstGeom>
          <a:noFill/>
        </p:spPr>
        <p:txBody>
          <a:bodyPr wrap="square" rtlCol="0">
            <a:spAutoFit/>
          </a:bodyPr>
          <a:lstStyle/>
          <a:p>
            <a:r>
              <a:rPr lang="en-US" dirty="0"/>
              <a:t>Here are some of the pictures from my daily life that I would like to share:</a:t>
            </a:r>
          </a:p>
        </p:txBody>
      </p:sp>
      <p:pic>
        <p:nvPicPr>
          <p:cNvPr id="4" name="Picture 3">
            <a:extLst>
              <a:ext uri="{FF2B5EF4-FFF2-40B4-BE49-F238E27FC236}">
                <a16:creationId xmlns:a16="http://schemas.microsoft.com/office/drawing/2014/main" id="{507EB700-0AE9-4933-A117-A7D6E5CB65A6}"/>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088048" y="1167619"/>
            <a:ext cx="2963448" cy="5268351"/>
          </a:xfrm>
          <a:prstGeom prst="rect">
            <a:avLst/>
          </a:prstGeom>
        </p:spPr>
      </p:pic>
      <p:pic>
        <p:nvPicPr>
          <p:cNvPr id="6" name="Picture 5">
            <a:extLst>
              <a:ext uri="{FF2B5EF4-FFF2-40B4-BE49-F238E27FC236}">
                <a16:creationId xmlns:a16="http://schemas.microsoft.com/office/drawing/2014/main" id="{F3C9A4A4-0947-4818-AD72-A46C688F4A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3453" y="1167619"/>
            <a:ext cx="2807508" cy="5268351"/>
          </a:xfrm>
          <a:prstGeom prst="rect">
            <a:avLst/>
          </a:prstGeom>
        </p:spPr>
      </p:pic>
      <p:pic>
        <p:nvPicPr>
          <p:cNvPr id="8" name="Picture 7">
            <a:extLst>
              <a:ext uri="{FF2B5EF4-FFF2-40B4-BE49-F238E27FC236}">
                <a16:creationId xmlns:a16="http://schemas.microsoft.com/office/drawing/2014/main" id="{24E6B45B-7D3C-4862-9FD1-6CA2752E58CB}"/>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7943084" y="1167619"/>
            <a:ext cx="2807508" cy="5268351"/>
          </a:xfrm>
          <a:prstGeom prst="rect">
            <a:avLst/>
          </a:prstGeom>
        </p:spPr>
      </p:pic>
    </p:spTree>
    <p:extLst>
      <p:ext uri="{BB962C8B-B14F-4D97-AF65-F5344CB8AC3E}">
        <p14:creationId xmlns:p14="http://schemas.microsoft.com/office/powerpoint/2010/main" val="233210221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down)">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ppt_x"/>
                                          </p:val>
                                        </p:tav>
                                        <p:tav tm="100000">
                                          <p:val>
                                            <p:strVal val="#ppt_x"/>
                                          </p:val>
                                        </p:tav>
                                      </p:tavLst>
                                    </p:anim>
                                    <p:anim calcmode="lin" valueType="num">
                                      <p:cBhvr additive="base">
                                        <p:cTn id="2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28705-353E-4C28-9383-376E264558FA}"/>
              </a:ext>
            </a:extLst>
          </p:cNvPr>
          <p:cNvSpPr>
            <a:spLocks noGrp="1"/>
          </p:cNvSpPr>
          <p:nvPr>
            <p:ph type="title"/>
          </p:nvPr>
        </p:nvSpPr>
        <p:spPr/>
        <p:txBody>
          <a:bodyPr/>
          <a:lstStyle/>
          <a:p>
            <a:r>
              <a:rPr lang="en-US" dirty="0"/>
              <a:t>What I learned in ICA:</a:t>
            </a:r>
          </a:p>
        </p:txBody>
      </p:sp>
      <p:sp>
        <p:nvSpPr>
          <p:cNvPr id="3" name="TextBox 2">
            <a:extLst>
              <a:ext uri="{FF2B5EF4-FFF2-40B4-BE49-F238E27FC236}">
                <a16:creationId xmlns:a16="http://schemas.microsoft.com/office/drawing/2014/main" id="{D8730D58-9CB5-4CB5-B8E9-DC93159A7E83}"/>
              </a:ext>
            </a:extLst>
          </p:cNvPr>
          <p:cNvSpPr txBox="1"/>
          <p:nvPr/>
        </p:nvSpPr>
        <p:spPr>
          <a:xfrm>
            <a:off x="1152144" y="2982351"/>
            <a:ext cx="8076262" cy="1200329"/>
          </a:xfrm>
          <a:prstGeom prst="rect">
            <a:avLst/>
          </a:prstGeom>
          <a:noFill/>
        </p:spPr>
        <p:txBody>
          <a:bodyPr wrap="square" rtlCol="0">
            <a:spAutoFit/>
          </a:bodyPr>
          <a:lstStyle/>
          <a:p>
            <a:r>
              <a:rPr lang="en-US" dirty="0"/>
              <a:t>This course was a good experience for me because it helped me polish my typing skills. It also helped me how to use MS word and MS excel effectively. It helped me learn features about these applications I didn’t knew about.</a:t>
            </a:r>
          </a:p>
        </p:txBody>
      </p:sp>
    </p:spTree>
    <p:extLst>
      <p:ext uri="{BB962C8B-B14F-4D97-AF65-F5344CB8AC3E}">
        <p14:creationId xmlns:p14="http://schemas.microsoft.com/office/powerpoint/2010/main" val="385198253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5BEE8-027A-4DF3-8C74-287DE9C57BB4}"/>
              </a:ext>
            </a:extLst>
          </p:cNvPr>
          <p:cNvSpPr>
            <a:spLocks noGrp="1"/>
          </p:cNvSpPr>
          <p:nvPr>
            <p:ph type="ctrTitle"/>
          </p:nvPr>
        </p:nvSpPr>
        <p:spPr/>
        <p:txBody>
          <a:bodyPr/>
          <a:lstStyle/>
          <a:p>
            <a:pPr algn="ctr"/>
            <a:r>
              <a:rPr lang="en-US" dirty="0"/>
              <a:t>Thank you for your time ! Hope you have a nice day!</a:t>
            </a:r>
          </a:p>
        </p:txBody>
      </p:sp>
    </p:spTree>
    <p:extLst>
      <p:ext uri="{BB962C8B-B14F-4D97-AF65-F5344CB8AC3E}">
        <p14:creationId xmlns:p14="http://schemas.microsoft.com/office/powerpoint/2010/main" val="294667956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E2D77-2DDA-45F3-9CD6-39B0D67F73F0}"/>
              </a:ext>
            </a:extLst>
          </p:cNvPr>
          <p:cNvSpPr>
            <a:spLocks noGrp="1"/>
          </p:cNvSpPr>
          <p:nvPr>
            <p:ph type="title"/>
          </p:nvPr>
        </p:nvSpPr>
        <p:spPr>
          <a:xfrm>
            <a:off x="520505" y="203982"/>
            <a:ext cx="9777046" cy="6696221"/>
          </a:xfrm>
        </p:spPr>
        <p:txBody>
          <a:bodyPr>
            <a:normAutofit/>
          </a:bodyPr>
          <a:lstStyle/>
          <a:p>
            <a:br>
              <a:rPr lang="en-US" dirty="0"/>
            </a:br>
            <a:r>
              <a:rPr lang="en-US" dirty="0"/>
              <a:t>BASIC INTRO:</a:t>
            </a:r>
            <a:br>
              <a:rPr lang="en-US" dirty="0"/>
            </a:br>
            <a:br>
              <a:rPr lang="en-US" dirty="0"/>
            </a:br>
            <a:br>
              <a:rPr lang="en-US" dirty="0"/>
            </a:br>
            <a:br>
              <a:rPr lang="en-US" dirty="0"/>
            </a:br>
            <a:r>
              <a:rPr lang="en-US" dirty="0">
                <a:solidFill>
                  <a:schemeClr val="tx1"/>
                </a:solidFill>
              </a:rPr>
              <a:t>ABEER MANSOOR</a:t>
            </a:r>
            <a:br>
              <a:rPr lang="en-US" dirty="0">
                <a:solidFill>
                  <a:schemeClr val="tx1"/>
                </a:solidFill>
              </a:rPr>
            </a:br>
            <a:r>
              <a:rPr lang="en-US" dirty="0">
                <a:solidFill>
                  <a:schemeClr val="tx1"/>
                </a:solidFill>
              </a:rPr>
              <a:t>ERP: 24607</a:t>
            </a:r>
            <a:br>
              <a:rPr lang="en-US" dirty="0">
                <a:solidFill>
                  <a:schemeClr val="tx1"/>
                </a:solidFill>
              </a:rPr>
            </a:br>
            <a:br>
              <a:rPr lang="en-US" dirty="0">
                <a:solidFill>
                  <a:schemeClr val="tx1"/>
                </a:solidFill>
              </a:rPr>
            </a:br>
            <a:r>
              <a:rPr lang="en-US" dirty="0">
                <a:solidFill>
                  <a:schemeClr val="tx1"/>
                </a:solidFill>
              </a:rPr>
              <a:t>AGE : 18 YEARS</a:t>
            </a:r>
            <a:br>
              <a:rPr lang="en-US" dirty="0">
                <a:solidFill>
                  <a:schemeClr val="tx1"/>
                </a:solidFill>
              </a:rPr>
            </a:br>
            <a:r>
              <a:rPr lang="en-US" dirty="0">
                <a:solidFill>
                  <a:schemeClr val="tx1"/>
                </a:solidFill>
              </a:rPr>
              <a:t>DATE OF BIRTH : 15 SEPTEMBER, 2003</a:t>
            </a:r>
            <a:br>
              <a:rPr lang="en-US" dirty="0"/>
            </a:br>
            <a:br>
              <a:rPr lang="en-US" dirty="0"/>
            </a:br>
            <a:endParaRPr lang="en-US" dirty="0"/>
          </a:p>
        </p:txBody>
      </p:sp>
      <p:pic>
        <p:nvPicPr>
          <p:cNvPr id="5" name="Picture 4">
            <a:extLst>
              <a:ext uri="{FF2B5EF4-FFF2-40B4-BE49-F238E27FC236}">
                <a16:creationId xmlns:a16="http://schemas.microsoft.com/office/drawing/2014/main" id="{AB8594A1-7FD7-4FA9-85AB-0DC88E77F9E8}"/>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9534934" y="2602522"/>
            <a:ext cx="1888032" cy="2562329"/>
          </a:xfrm>
          <a:prstGeom prst="rect">
            <a:avLst/>
          </a:prstGeom>
          <a:ln>
            <a:solidFill>
              <a:schemeClr val="tx2">
                <a:lumMod val="60000"/>
                <a:lumOff val="40000"/>
              </a:schemeClr>
            </a:solidFill>
          </a:ln>
          <a:effectLst>
            <a:glow rad="139700">
              <a:schemeClr val="accent2">
                <a:satMod val="175000"/>
                <a:alpha val="40000"/>
              </a:schemeClr>
            </a:glow>
            <a:outerShdw blurRad="50800" dist="38100" dir="2700000" algn="tl" rotWithShape="0">
              <a:prstClr val="black">
                <a:alpha val="40000"/>
              </a:prstClr>
            </a:outerShdw>
          </a:effectLst>
        </p:spPr>
      </p:pic>
    </p:spTree>
    <p:extLst>
      <p:ext uri="{BB962C8B-B14F-4D97-AF65-F5344CB8AC3E}">
        <p14:creationId xmlns:p14="http://schemas.microsoft.com/office/powerpoint/2010/main" val="208892402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1000"/>
                                        <p:tgtEl>
                                          <p:spTgt spid="5"/>
                                        </p:tgtEl>
                                      </p:cBhvr>
                                    </p:animEffect>
                                    <p:anim calcmode="lin" valueType="num">
                                      <p:cBhvr>
                                        <p:cTn id="12" dur="1000" fill="hold"/>
                                        <p:tgtEl>
                                          <p:spTgt spid="5"/>
                                        </p:tgtEl>
                                        <p:attrNameLst>
                                          <p:attrName>ppt_x</p:attrName>
                                        </p:attrNameLst>
                                      </p:cBhvr>
                                      <p:tavLst>
                                        <p:tav tm="0">
                                          <p:val>
                                            <p:strVal val="#ppt_x"/>
                                          </p:val>
                                        </p:tav>
                                        <p:tav tm="100000">
                                          <p:val>
                                            <p:strVal val="#ppt_x"/>
                                          </p:val>
                                        </p:tav>
                                      </p:tavLst>
                                    </p:anim>
                                    <p:anim calcmode="lin" valueType="num">
                                      <p:cBhvr>
                                        <p:cTn id="1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E1D01-92A0-455D-AE1B-B64DB97CC73D}"/>
              </a:ext>
            </a:extLst>
          </p:cNvPr>
          <p:cNvSpPr>
            <a:spLocks noGrp="1"/>
          </p:cNvSpPr>
          <p:nvPr>
            <p:ph type="title"/>
          </p:nvPr>
        </p:nvSpPr>
        <p:spPr/>
        <p:txBody>
          <a:bodyPr/>
          <a:lstStyle/>
          <a:p>
            <a:r>
              <a:rPr lang="en-US" dirty="0"/>
              <a:t>EDUCATION:</a:t>
            </a:r>
          </a:p>
        </p:txBody>
      </p:sp>
      <p:sp>
        <p:nvSpPr>
          <p:cNvPr id="3" name="TextBox 2">
            <a:extLst>
              <a:ext uri="{FF2B5EF4-FFF2-40B4-BE49-F238E27FC236}">
                <a16:creationId xmlns:a16="http://schemas.microsoft.com/office/drawing/2014/main" id="{E1801158-7A76-4BB2-90AE-E3375EDF14B3}"/>
              </a:ext>
            </a:extLst>
          </p:cNvPr>
          <p:cNvSpPr txBox="1"/>
          <p:nvPr/>
        </p:nvSpPr>
        <p:spPr>
          <a:xfrm>
            <a:off x="900332" y="2616591"/>
            <a:ext cx="9077471" cy="3539430"/>
          </a:xfrm>
          <a:prstGeom prst="rect">
            <a:avLst/>
          </a:prstGeom>
          <a:noFill/>
        </p:spPr>
        <p:txBody>
          <a:bodyPr wrap="square" rtlCol="0">
            <a:spAutoFit/>
          </a:bodyPr>
          <a:lstStyle/>
          <a:p>
            <a:r>
              <a:rPr lang="en-US" sz="2800" dirty="0"/>
              <a:t>I completed my matriculation  from SMS AGA KHAN SCHOOL.</a:t>
            </a:r>
          </a:p>
          <a:p>
            <a:endParaRPr lang="en-US" sz="2800" dirty="0"/>
          </a:p>
          <a:p>
            <a:r>
              <a:rPr lang="en-US" sz="2800" dirty="0"/>
              <a:t>I completed my intermediate from (AKHSS) AGA KHAN HIGHER SECONDARY SCHOOL.</a:t>
            </a:r>
          </a:p>
          <a:p>
            <a:endParaRPr lang="en-US" sz="2800" dirty="0"/>
          </a:p>
          <a:p>
            <a:r>
              <a:rPr lang="en-US" sz="2800" dirty="0"/>
              <a:t>I am currently enrolled in the BBA program in the (IBA) Institute of Business Administration. </a:t>
            </a:r>
          </a:p>
        </p:txBody>
      </p:sp>
    </p:spTree>
    <p:extLst>
      <p:ext uri="{BB962C8B-B14F-4D97-AF65-F5344CB8AC3E}">
        <p14:creationId xmlns:p14="http://schemas.microsoft.com/office/powerpoint/2010/main" val="313354922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28D8B-10D6-4C88-8E5B-95420D9227C4}"/>
              </a:ext>
            </a:extLst>
          </p:cNvPr>
          <p:cNvSpPr>
            <a:spLocks noGrp="1"/>
          </p:cNvSpPr>
          <p:nvPr>
            <p:ph type="title"/>
          </p:nvPr>
        </p:nvSpPr>
        <p:spPr/>
        <p:txBody>
          <a:bodyPr/>
          <a:lstStyle/>
          <a:p>
            <a:r>
              <a:rPr lang="en-US" dirty="0"/>
              <a:t>INSIGHT ON MYSELF:</a:t>
            </a:r>
          </a:p>
        </p:txBody>
      </p:sp>
      <p:sp>
        <p:nvSpPr>
          <p:cNvPr id="3" name="TextBox 2">
            <a:extLst>
              <a:ext uri="{FF2B5EF4-FFF2-40B4-BE49-F238E27FC236}">
                <a16:creationId xmlns:a16="http://schemas.microsoft.com/office/drawing/2014/main" id="{4EDCDC6E-613D-4B79-A984-DF0BC5DD779B}"/>
              </a:ext>
            </a:extLst>
          </p:cNvPr>
          <p:cNvSpPr txBox="1"/>
          <p:nvPr/>
        </p:nvSpPr>
        <p:spPr>
          <a:xfrm>
            <a:off x="703385" y="2402060"/>
            <a:ext cx="8046720" cy="3539430"/>
          </a:xfrm>
          <a:prstGeom prst="rect">
            <a:avLst/>
          </a:prstGeom>
          <a:noFill/>
        </p:spPr>
        <p:txBody>
          <a:bodyPr wrap="square" rtlCol="0">
            <a:spAutoFit/>
          </a:bodyPr>
          <a:lstStyle/>
          <a:p>
            <a:r>
              <a:rPr lang="en-US" sz="3200" dirty="0"/>
              <a:t>I am an active learner. I can work effectively in content writing and graphic designing as well.</a:t>
            </a:r>
          </a:p>
          <a:p>
            <a:endParaRPr lang="en-US" sz="3200" dirty="0"/>
          </a:p>
          <a:p>
            <a:r>
              <a:rPr lang="en-US" sz="3200" dirty="0"/>
              <a:t>My future goals consist of doing something  related to entrepreneurship and hopefully having my own setup.</a:t>
            </a:r>
          </a:p>
        </p:txBody>
      </p:sp>
    </p:spTree>
    <p:extLst>
      <p:ext uri="{BB962C8B-B14F-4D97-AF65-F5344CB8AC3E}">
        <p14:creationId xmlns:p14="http://schemas.microsoft.com/office/powerpoint/2010/main" val="271414149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BA&#10;">
            <a:extLst>
              <a:ext uri="{FF2B5EF4-FFF2-40B4-BE49-F238E27FC236}">
                <a16:creationId xmlns:a16="http://schemas.microsoft.com/office/drawing/2014/main" id="{04890AEA-2E92-477B-9DB0-BD03A2F3F9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050" y="369277"/>
            <a:ext cx="4269252" cy="5692335"/>
          </a:xfrm>
          <a:prstGeom prst="rect">
            <a:avLst/>
          </a:prstGeom>
        </p:spPr>
      </p:pic>
      <p:pic>
        <p:nvPicPr>
          <p:cNvPr id="5" name="Picture 4">
            <a:extLst>
              <a:ext uri="{FF2B5EF4-FFF2-40B4-BE49-F238E27FC236}">
                <a16:creationId xmlns:a16="http://schemas.microsoft.com/office/drawing/2014/main" id="{A8227D4E-C69F-4300-AC62-679D783B1E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1353" y="369277"/>
            <a:ext cx="4269252" cy="5692335"/>
          </a:xfrm>
          <a:prstGeom prst="rect">
            <a:avLst/>
          </a:prstGeom>
        </p:spPr>
      </p:pic>
      <p:sp>
        <p:nvSpPr>
          <p:cNvPr id="6" name="TextBox 5">
            <a:extLst>
              <a:ext uri="{FF2B5EF4-FFF2-40B4-BE49-F238E27FC236}">
                <a16:creationId xmlns:a16="http://schemas.microsoft.com/office/drawing/2014/main" id="{84D77E33-728C-49E2-8B3A-3D50B7880F8B}"/>
              </a:ext>
            </a:extLst>
          </p:cNvPr>
          <p:cNvSpPr txBox="1"/>
          <p:nvPr/>
        </p:nvSpPr>
        <p:spPr>
          <a:xfrm>
            <a:off x="2658793" y="6215186"/>
            <a:ext cx="3938954" cy="646331"/>
          </a:xfrm>
          <a:prstGeom prst="rect">
            <a:avLst/>
          </a:prstGeom>
          <a:noFill/>
        </p:spPr>
        <p:txBody>
          <a:bodyPr wrap="square" rtlCol="0">
            <a:spAutoFit/>
          </a:bodyPr>
          <a:lstStyle/>
          <a:p>
            <a:r>
              <a:rPr lang="en-US" dirty="0"/>
              <a:t>IBA</a:t>
            </a:r>
          </a:p>
          <a:p>
            <a:endParaRPr lang="en-US" dirty="0"/>
          </a:p>
        </p:txBody>
      </p:sp>
      <p:sp>
        <p:nvSpPr>
          <p:cNvPr id="7" name="TextBox 6">
            <a:extLst>
              <a:ext uri="{FF2B5EF4-FFF2-40B4-BE49-F238E27FC236}">
                <a16:creationId xmlns:a16="http://schemas.microsoft.com/office/drawing/2014/main" id="{8B343646-7554-457B-B258-3A73977829E1}"/>
              </a:ext>
            </a:extLst>
          </p:cNvPr>
          <p:cNvSpPr txBox="1"/>
          <p:nvPr/>
        </p:nvSpPr>
        <p:spPr>
          <a:xfrm>
            <a:off x="7763902" y="6215186"/>
            <a:ext cx="2688393" cy="369332"/>
          </a:xfrm>
          <a:prstGeom prst="rect">
            <a:avLst/>
          </a:prstGeom>
          <a:noFill/>
        </p:spPr>
        <p:txBody>
          <a:bodyPr wrap="square" rtlCol="0">
            <a:spAutoFit/>
          </a:bodyPr>
          <a:lstStyle/>
          <a:p>
            <a:r>
              <a:rPr lang="en-US" dirty="0"/>
              <a:t>AKHSS</a:t>
            </a:r>
          </a:p>
        </p:txBody>
      </p:sp>
    </p:spTree>
    <p:extLst>
      <p:ext uri="{BB962C8B-B14F-4D97-AF65-F5344CB8AC3E}">
        <p14:creationId xmlns:p14="http://schemas.microsoft.com/office/powerpoint/2010/main" val="276685355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E0A71-DD69-40F6-A02A-6D23B6D8A8A1}"/>
              </a:ext>
            </a:extLst>
          </p:cNvPr>
          <p:cNvSpPr>
            <a:spLocks noGrp="1"/>
          </p:cNvSpPr>
          <p:nvPr>
            <p:ph type="title"/>
          </p:nvPr>
        </p:nvSpPr>
        <p:spPr/>
        <p:txBody>
          <a:bodyPr/>
          <a:lstStyle/>
          <a:p>
            <a:r>
              <a:rPr lang="en-US" dirty="0"/>
              <a:t>INTERESTS </a:t>
            </a:r>
          </a:p>
        </p:txBody>
      </p:sp>
      <p:sp>
        <p:nvSpPr>
          <p:cNvPr id="3" name="TextBox 2">
            <a:extLst>
              <a:ext uri="{FF2B5EF4-FFF2-40B4-BE49-F238E27FC236}">
                <a16:creationId xmlns:a16="http://schemas.microsoft.com/office/drawing/2014/main" id="{E50C31CA-832A-49E6-8E65-D8E088DC1E15}"/>
              </a:ext>
            </a:extLst>
          </p:cNvPr>
          <p:cNvSpPr txBox="1"/>
          <p:nvPr/>
        </p:nvSpPr>
        <p:spPr>
          <a:xfrm>
            <a:off x="1152144" y="2827606"/>
            <a:ext cx="7429148" cy="2031325"/>
          </a:xfrm>
          <a:prstGeom prst="rect">
            <a:avLst/>
          </a:prstGeom>
          <a:noFill/>
        </p:spPr>
        <p:txBody>
          <a:bodyPr wrap="square" rtlCol="0">
            <a:spAutoFit/>
          </a:bodyPr>
          <a:lstStyle/>
          <a:p>
            <a:r>
              <a:rPr lang="en-US" dirty="0"/>
              <a:t>I like to play chess as a hobby usually. It helps me use my mind in an effective manner and is also a good brain exercise.</a:t>
            </a:r>
          </a:p>
          <a:p>
            <a:endParaRPr lang="en-US" dirty="0"/>
          </a:p>
          <a:p>
            <a:r>
              <a:rPr lang="en-US" dirty="0"/>
              <a:t>I also enjoy painting landscapes. It helps me reshape my creative side.</a:t>
            </a:r>
          </a:p>
          <a:p>
            <a:endParaRPr lang="en-US" dirty="0"/>
          </a:p>
          <a:p>
            <a:endParaRPr lang="en-US" dirty="0"/>
          </a:p>
        </p:txBody>
      </p:sp>
      <p:pic>
        <p:nvPicPr>
          <p:cNvPr id="5" name="Picture 4">
            <a:extLst>
              <a:ext uri="{FF2B5EF4-FFF2-40B4-BE49-F238E27FC236}">
                <a16:creationId xmlns:a16="http://schemas.microsoft.com/office/drawing/2014/main" id="{FD4E1F8C-08CC-4F8D-8540-481E221EC9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81221" y="2286149"/>
            <a:ext cx="2845923" cy="1897282"/>
          </a:xfrm>
          <a:prstGeom prst="rect">
            <a:avLst/>
          </a:prstGeom>
          <a:ln>
            <a:noFill/>
          </a:ln>
          <a:effectLst>
            <a:softEdge rad="112500"/>
          </a:effectLst>
        </p:spPr>
      </p:pic>
      <p:pic>
        <p:nvPicPr>
          <p:cNvPr id="7" name="Picture 6">
            <a:extLst>
              <a:ext uri="{FF2B5EF4-FFF2-40B4-BE49-F238E27FC236}">
                <a16:creationId xmlns:a16="http://schemas.microsoft.com/office/drawing/2014/main" id="{9D483891-F0CC-4068-864D-5BF087B3E1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7830" y="4476269"/>
            <a:ext cx="2586664" cy="2093343"/>
          </a:xfrm>
          <a:prstGeom prst="rect">
            <a:avLst/>
          </a:prstGeom>
          <a:ln>
            <a:noFill/>
          </a:ln>
          <a:effectLst>
            <a:softEdge rad="112500"/>
          </a:effectLst>
        </p:spPr>
      </p:pic>
    </p:spTree>
    <p:extLst>
      <p:ext uri="{BB962C8B-B14F-4D97-AF65-F5344CB8AC3E}">
        <p14:creationId xmlns:p14="http://schemas.microsoft.com/office/powerpoint/2010/main" val="105316944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065B8F-0DA5-4CD9-876F-2F991C71166A}"/>
              </a:ext>
            </a:extLst>
          </p:cNvPr>
          <p:cNvSpPr txBox="1"/>
          <p:nvPr/>
        </p:nvSpPr>
        <p:spPr>
          <a:xfrm>
            <a:off x="1706879" y="2701807"/>
            <a:ext cx="6935372" cy="400110"/>
          </a:xfrm>
          <a:prstGeom prst="rect">
            <a:avLst/>
          </a:prstGeom>
          <a:noFill/>
        </p:spPr>
        <p:txBody>
          <a:bodyPr wrap="square" rtlCol="0">
            <a:spAutoFit/>
          </a:bodyPr>
          <a:lstStyle/>
          <a:p>
            <a:r>
              <a:rPr lang="en-US" dirty="0"/>
              <a:t> </a:t>
            </a:r>
            <a:r>
              <a:rPr lang="en-US" dirty="0">
                <a:hlinkClick r:id="rId2"/>
              </a:rPr>
              <a:t>September by </a:t>
            </a:r>
            <a:r>
              <a:rPr lang="en-US" sz="2000" dirty="0">
                <a:hlinkClick r:id="rId2"/>
              </a:rPr>
              <a:t>Earth</a:t>
            </a:r>
            <a:r>
              <a:rPr lang="en-US" dirty="0">
                <a:hlinkClick r:id="rId2"/>
              </a:rPr>
              <a:t>, Wind and Fire</a:t>
            </a:r>
            <a:r>
              <a:rPr lang="en-US" dirty="0"/>
              <a:t>.</a:t>
            </a:r>
          </a:p>
        </p:txBody>
      </p:sp>
      <p:sp>
        <p:nvSpPr>
          <p:cNvPr id="4" name="TextBox 3">
            <a:extLst>
              <a:ext uri="{FF2B5EF4-FFF2-40B4-BE49-F238E27FC236}">
                <a16:creationId xmlns:a16="http://schemas.microsoft.com/office/drawing/2014/main" id="{17AC67EF-32EA-4BDB-95D1-589A7EADD567}"/>
              </a:ext>
            </a:extLst>
          </p:cNvPr>
          <p:cNvSpPr txBox="1"/>
          <p:nvPr/>
        </p:nvSpPr>
        <p:spPr>
          <a:xfrm>
            <a:off x="1706879" y="3343368"/>
            <a:ext cx="6935372" cy="2554545"/>
          </a:xfrm>
          <a:prstGeom prst="rect">
            <a:avLst/>
          </a:prstGeom>
          <a:noFill/>
        </p:spPr>
        <p:txBody>
          <a:bodyPr wrap="square" rtlCol="0">
            <a:spAutoFit/>
          </a:bodyPr>
          <a:lstStyle/>
          <a:p>
            <a:r>
              <a:rPr lang="en-US" sz="3200" dirty="0"/>
              <a:t>I love listening to this song because it reminiscences pleasant memories and its such a happy song. It never fails to cheer me up. </a:t>
            </a:r>
          </a:p>
        </p:txBody>
      </p:sp>
      <p:sp>
        <p:nvSpPr>
          <p:cNvPr id="6" name="TextBox 5">
            <a:extLst>
              <a:ext uri="{FF2B5EF4-FFF2-40B4-BE49-F238E27FC236}">
                <a16:creationId xmlns:a16="http://schemas.microsoft.com/office/drawing/2014/main" id="{643DBCC9-8941-4EF5-8021-5482C31E5136}"/>
              </a:ext>
            </a:extLst>
          </p:cNvPr>
          <p:cNvSpPr txBox="1"/>
          <p:nvPr/>
        </p:nvSpPr>
        <p:spPr>
          <a:xfrm>
            <a:off x="1706879" y="1231874"/>
            <a:ext cx="6217920" cy="1323439"/>
          </a:xfrm>
          <a:prstGeom prst="rect">
            <a:avLst/>
          </a:prstGeom>
          <a:noFill/>
        </p:spPr>
        <p:txBody>
          <a:bodyPr wrap="square" rtlCol="0">
            <a:spAutoFit/>
          </a:bodyPr>
          <a:lstStyle/>
          <a:p>
            <a:r>
              <a:rPr lang="en-US" sz="4000" dirty="0"/>
              <a:t>The song I have been listening to a lot lately:</a:t>
            </a:r>
          </a:p>
        </p:txBody>
      </p:sp>
    </p:spTree>
    <p:extLst>
      <p:ext uri="{BB962C8B-B14F-4D97-AF65-F5344CB8AC3E}">
        <p14:creationId xmlns:p14="http://schemas.microsoft.com/office/powerpoint/2010/main" val="201025201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wipe(down)">
                                      <p:cBhvr>
                                        <p:cTn id="1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tar: 5 Points 1">
            <a:extLst>
              <a:ext uri="{FF2B5EF4-FFF2-40B4-BE49-F238E27FC236}">
                <a16:creationId xmlns:a16="http://schemas.microsoft.com/office/drawing/2014/main" id="{267A008D-8759-40B3-BB82-71362471D2F3}"/>
              </a:ext>
            </a:extLst>
          </p:cNvPr>
          <p:cNvSpPr/>
          <p:nvPr/>
        </p:nvSpPr>
        <p:spPr>
          <a:xfrm>
            <a:off x="2405576" y="154746"/>
            <a:ext cx="7061981" cy="6288258"/>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32441DD-62C5-47C0-B6B7-7FD45932EA5F}"/>
              </a:ext>
            </a:extLst>
          </p:cNvPr>
          <p:cNvSpPr txBox="1"/>
          <p:nvPr/>
        </p:nvSpPr>
        <p:spPr>
          <a:xfrm>
            <a:off x="4895557" y="2921168"/>
            <a:ext cx="3530991" cy="1015663"/>
          </a:xfrm>
          <a:prstGeom prst="rect">
            <a:avLst/>
          </a:prstGeom>
          <a:noFill/>
        </p:spPr>
        <p:txBody>
          <a:bodyPr wrap="square" rtlCol="0">
            <a:spAutoFit/>
          </a:bodyPr>
          <a:lstStyle/>
          <a:p>
            <a:r>
              <a:rPr lang="en-US" sz="6000" dirty="0">
                <a:solidFill>
                  <a:schemeClr val="bg1">
                    <a:lumMod val="60000"/>
                    <a:lumOff val="40000"/>
                  </a:schemeClr>
                </a:solidFill>
              </a:rPr>
              <a:t>virgo</a:t>
            </a:r>
          </a:p>
        </p:txBody>
      </p:sp>
    </p:spTree>
    <p:extLst>
      <p:ext uri="{BB962C8B-B14F-4D97-AF65-F5344CB8AC3E}">
        <p14:creationId xmlns:p14="http://schemas.microsoft.com/office/powerpoint/2010/main" val="38792269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250" autoRev="1" fill="remove"/>
                                        <p:tgtEl>
                                          <p:spTgt spid="2"/>
                                        </p:tgtEl>
                                        <p:attrNameLst>
                                          <p:attrName>style.color</p:attrName>
                                        </p:attrNameLst>
                                      </p:cBhvr>
                                      <p:to>
                                        <a:schemeClr val="bg1"/>
                                      </p:to>
                                    </p:animClr>
                                    <p:animClr clrSpc="rgb" dir="cw">
                                      <p:cBhvr>
                                        <p:cTn id="7" dur="250" autoRev="1" fill="remove"/>
                                        <p:tgtEl>
                                          <p:spTgt spid="2"/>
                                        </p:tgtEl>
                                        <p:attrNameLst>
                                          <p:attrName>fillcolor</p:attrName>
                                        </p:attrNameLst>
                                      </p:cBhvr>
                                      <p:to>
                                        <a:schemeClr val="bg1"/>
                                      </p:to>
                                    </p:animClr>
                                    <p:set>
                                      <p:cBhvr>
                                        <p:cTn id="8" dur="250" autoRev="1" fill="remove"/>
                                        <p:tgtEl>
                                          <p:spTgt spid="2"/>
                                        </p:tgtEl>
                                        <p:attrNameLst>
                                          <p:attrName>fill.type</p:attrName>
                                        </p:attrNameLst>
                                      </p:cBhvr>
                                      <p:to>
                                        <p:strVal val="solid"/>
                                      </p:to>
                                    </p:set>
                                    <p:set>
                                      <p:cBhvr>
                                        <p:cTn id="9" dur="250" autoRev="1" fill="remove"/>
                                        <p:tgtEl>
                                          <p:spTgt spid="2"/>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childTnLst>
                    </p:cTn>
                  </p:par>
                </p:childTnLst>
              </p:cTn>
              <p:nextCondLst>
                <p:cond evt="onClick" delay="0">
                  <p:tgtEl>
                    <p:spTgt spid="2"/>
                  </p:tgtEl>
                </p:cond>
              </p:nextCondLst>
            </p:seq>
          </p:childTnLst>
        </p:cTn>
      </p:par>
    </p:tnLst>
    <p:bldLst>
      <p:bldP spid="2"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tar: 5 Points 1">
            <a:extLst>
              <a:ext uri="{FF2B5EF4-FFF2-40B4-BE49-F238E27FC236}">
                <a16:creationId xmlns:a16="http://schemas.microsoft.com/office/drawing/2014/main" id="{267A008D-8759-40B3-BB82-71362471D2F3}"/>
              </a:ext>
            </a:extLst>
          </p:cNvPr>
          <p:cNvSpPr/>
          <p:nvPr/>
        </p:nvSpPr>
        <p:spPr>
          <a:xfrm>
            <a:off x="1969478" y="-225083"/>
            <a:ext cx="7962314" cy="6808764"/>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1C8993C-25DE-44A3-AEA1-DBE6624A9AD4}"/>
              </a:ext>
            </a:extLst>
          </p:cNvPr>
          <p:cNvSpPr txBox="1"/>
          <p:nvPr/>
        </p:nvSpPr>
        <p:spPr>
          <a:xfrm>
            <a:off x="4569655" y="2672862"/>
            <a:ext cx="3266049" cy="1815882"/>
          </a:xfrm>
          <a:prstGeom prst="rect">
            <a:avLst/>
          </a:prstGeom>
          <a:noFill/>
        </p:spPr>
        <p:txBody>
          <a:bodyPr wrap="square" rtlCol="0">
            <a:spAutoFit/>
          </a:bodyPr>
          <a:lstStyle/>
          <a:p>
            <a:r>
              <a:rPr lang="en-US" sz="1600" dirty="0">
                <a:solidFill>
                  <a:schemeClr val="bg1">
                    <a:lumMod val="60000"/>
                    <a:lumOff val="40000"/>
                  </a:schemeClr>
                </a:solidFill>
              </a:rPr>
              <a:t>My zodiac sign is virgo and I do posses some of the qualities Virgos are known for. I like to organize things like Virgos usually do. I have a specific taste and take my time in choosing things too.</a:t>
            </a:r>
          </a:p>
        </p:txBody>
      </p:sp>
    </p:spTree>
    <p:extLst>
      <p:ext uri="{BB962C8B-B14F-4D97-AF65-F5344CB8AC3E}">
        <p14:creationId xmlns:p14="http://schemas.microsoft.com/office/powerpoint/2010/main" val="11771461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Custom 7">
      <a:dk1>
        <a:sysClr val="windowText" lastClr="000000"/>
      </a:dk1>
      <a:lt1>
        <a:srgbClr val="D09BC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EC7F02AD-9687-440F-A9DF-FAA6F22270D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123</TotalTime>
  <Words>466</Words>
  <Application>Microsoft Office PowerPoint</Application>
  <PresentationFormat>Widescreen</PresentationFormat>
  <Paragraphs>33</Paragraphs>
  <Slides>15</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Wingdings 3</vt:lpstr>
      <vt:lpstr>Ion Boardroom</vt:lpstr>
      <vt:lpstr>PowerPoint Presentation</vt:lpstr>
      <vt:lpstr> BASIC INTRO:    ABEER MANSOOR ERP: 24607  AGE : 18 YEARS DATE OF BIRTH : 15 SEPTEMBER, 2003  </vt:lpstr>
      <vt:lpstr>EDUCATION:</vt:lpstr>
      <vt:lpstr>INSIGHT ON MYSELF:</vt:lpstr>
      <vt:lpstr>PowerPoint Presentation</vt:lpstr>
      <vt:lpstr>INTERESTS </vt:lpstr>
      <vt:lpstr>PowerPoint Presentation</vt:lpstr>
      <vt:lpstr>PowerPoint Presentation</vt:lpstr>
      <vt:lpstr>PowerPoint Presentation</vt:lpstr>
      <vt:lpstr>PowerPoint Presentation</vt:lpstr>
      <vt:lpstr>PowerPoint Presentation</vt:lpstr>
      <vt:lpstr>Living in Karachi:</vt:lpstr>
      <vt:lpstr>PowerPoint Presentation</vt:lpstr>
      <vt:lpstr>What I learned in ICA:</vt:lpstr>
      <vt:lpstr>Thank you for your time ! Hope you have a nice day!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ABEER MANSOOR - 24607</dc:creator>
  <cp:lastModifiedBy>ABEER MANSOOR - 24607</cp:lastModifiedBy>
  <cp:revision>4</cp:revision>
  <dcterms:created xsi:type="dcterms:W3CDTF">2021-12-12T13:21:02Z</dcterms:created>
  <dcterms:modified xsi:type="dcterms:W3CDTF">2021-12-12T15:24:15Z</dcterms:modified>
</cp:coreProperties>
</file>

<file path=docProps/thumbnail.jpeg>
</file>